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95" r:id="rId3"/>
    <p:sldId id="294" r:id="rId4"/>
    <p:sldId id="288" r:id="rId5"/>
    <p:sldId id="298" r:id="rId6"/>
    <p:sldId id="297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B96"/>
    <a:srgbClr val="DD432A"/>
    <a:srgbClr val="48B8AB"/>
    <a:srgbClr val="41BF56"/>
    <a:srgbClr val="37837F"/>
    <a:srgbClr val="E7792B"/>
    <a:srgbClr val="00468B"/>
    <a:srgbClr val="E6722A"/>
    <a:srgbClr val="004F8B"/>
    <a:srgbClr val="0053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9737"/>
    <p:restoredTop sz="94694"/>
  </p:normalViewPr>
  <p:slideViewPr>
    <p:cSldViewPr snapToGrid="0" snapToObjects="1">
      <p:cViewPr>
        <p:scale>
          <a:sx n="65" d="100"/>
          <a:sy n="65" d="100"/>
        </p:scale>
        <p:origin x="2032" y="15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04D09-B2DD-A440-8165-EB65705ED9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74C874-7EC6-9447-9B3C-692F4E2903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763460-1CB7-6244-9970-6B7E820DA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ACDC4E-B5C3-4E4D-8638-97B479F616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16BCC-5CA1-424C-8DE1-5BE9695D05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327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F7FE8-679E-9341-9E09-62FC903B0F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874E7A-1944-154D-983E-5548702702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CB78ED-E5AC-054E-865E-C8F0AAC6FC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F2F46-626F-5145-BCF9-7D6AE8A23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2DADBE-3848-0642-849E-6728E3B494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27204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0ABF79-099D-B74B-BEC3-C308CA9DB10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C899B7-BF63-6C4D-AAD2-F306061B9F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0952F7-3DE4-EE4E-B387-55BD54BD5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44FDDC-B16F-3947-A05E-434693BAF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91AC89-EA20-D04D-B67C-9A99E2420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35587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BAED83-50B3-334D-88E0-F3E1547A6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505F0F-74F8-D146-B81C-43B44511F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036F06-4421-D441-B4AA-AD7C4FF4B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ADFDF-95DA-1947-96D5-C588E18B2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210538-6203-3C4E-8D26-A1173E131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455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25EEC8-9A9C-E94C-AA26-524F2C11D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CAFF0D-B64F-4E45-AFD6-19F9CE3B0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D65507-6989-9E44-9C5E-24B0A3FBC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5F2E1-2F71-684E-B00A-568FBCACF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532C11-6E55-7A45-A59A-57B299D73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7343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011F6-97D0-0F4D-AA6C-BCD9BF11D2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7D5598-84FD-F542-B91A-A5F99D4C469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F2ACAB-01FA-6641-9739-2147DEA8AE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1075D1-73FF-DA4D-9EC4-C37D024FA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FCE9CB-3AE5-D646-8301-6B152B67EC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EA0E21-0001-6E4B-B59F-10BE4F660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984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42C8BB-2CD3-A044-B4E5-FC326841C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8D9392-767D-5746-A43B-B0792C47E3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89600C-5906-B64E-8671-73F80E3339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620AF75-E4C7-B340-9EF9-A35E056F88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7FDC46-6845-3342-B6A9-7E3B0F66B2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C39AA06-CD7F-8A4B-8C12-A2F894B6A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F68D570-2D65-254D-86A5-8ABD18C59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853D234-BE8F-A74F-8F74-0F6FB6902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8454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4EA2FD-5529-1D42-AC1A-F0C36C82CF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08A1AA6-5ED6-CF4A-96CF-75033F18D2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6827451-F8EA-A040-8B7E-0BEB35E8C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EA48E16-1CF2-CE49-993B-957B60AE6D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938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8F70F16-12C2-1745-AEEA-43276E06F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3035F92-721A-D040-BAE8-D733537D0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3434A0-4FCF-3843-A6C2-1FDA09B3B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4829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ABA99A-DB9A-AB42-8E0E-72EF970350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F9BBF5-F489-254E-9D8B-A40BEB0659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9F94EC-E79B-DF45-8B23-6677A41112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8B7457A-67E4-214B-BC33-F0F6E8B094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7CBFBF-3DCC-8F45-8856-D20F2E90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A582A5-413B-6C4A-AB03-89A199AB4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1903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6DC62-C5FF-0949-8E60-E4FD2DEAB6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C8B19DC-D747-3942-8920-6CC27FFE4F2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3A09E4-59E9-4249-BAFA-7719EEE246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7E018F-2A3F-C542-93CA-4447AF3CF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FE70B0-4D38-8947-B009-D4B54C936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E73A00-8EAF-724F-9B87-BDEAF39462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8390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87561A-A1BC-F946-9C6D-B347D4C4F4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FF3151-5A7B-B546-A1A9-95C75F92BE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6FA209-79D4-B148-AE45-9D5A241544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61545F-06A1-CD43-8EAC-D8221ED249D0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E17C217-EE96-E846-AA36-56A43BCDDF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6479EF-5A29-0A40-B8F8-55C0DB71E05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BF63B-CE97-5C46-8B95-A407506E61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720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2DEBC12-B295-449C-B8E6-E5C8A4650938}"/>
              </a:ext>
            </a:extLst>
          </p:cNvPr>
          <p:cNvSpPr txBox="1"/>
          <p:nvPr/>
        </p:nvSpPr>
        <p:spPr>
          <a:xfrm>
            <a:off x="0" y="6021659"/>
            <a:ext cx="121919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b="1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Agency Training and Information Session</a:t>
            </a:r>
          </a:p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3CCF78-5208-0A1D-D084-10EB1A73C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4349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A729C21-4F28-FF4F-1BDF-561EA22338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9220A1D-D2C8-63AA-0203-42A729CE6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032" y="3792585"/>
            <a:ext cx="2118868" cy="21188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D71364E-244E-7DA5-1B31-186A5E3BF90F}"/>
              </a:ext>
            </a:extLst>
          </p:cNvPr>
          <p:cNvSpPr txBox="1"/>
          <p:nvPr/>
        </p:nvSpPr>
        <p:spPr>
          <a:xfrm>
            <a:off x="746205" y="6284451"/>
            <a:ext cx="3937304" cy="45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UFCC  Agency Training and Information Session</a:t>
            </a:r>
          </a:p>
          <a:p>
            <a:endParaRPr lang="en-US" sz="12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1F5574-AF83-86CC-D8F5-95C8FBEA521C}"/>
              </a:ext>
            </a:extLst>
          </p:cNvPr>
          <p:cNvSpPr txBox="1"/>
          <p:nvPr/>
        </p:nvSpPr>
        <p:spPr>
          <a:xfrm>
            <a:off x="601102" y="755238"/>
            <a:ext cx="64574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b="1" spc="-150" dirty="0">
                <a:solidFill>
                  <a:srgbClr val="253B9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303665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E8777761-D894-1B7F-EF9A-429034C53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F49E1B1-61F9-6782-8754-45EABC87B6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032" y="3792585"/>
            <a:ext cx="2118868" cy="21188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74B01A-EA05-6870-B09B-B9D519DA3EB6}"/>
              </a:ext>
            </a:extLst>
          </p:cNvPr>
          <p:cNvSpPr txBox="1"/>
          <p:nvPr/>
        </p:nvSpPr>
        <p:spPr>
          <a:xfrm>
            <a:off x="746205" y="6268953"/>
            <a:ext cx="3937304" cy="45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UFCC  Agency Training and Information Session</a:t>
            </a:r>
          </a:p>
          <a:p>
            <a:endParaRPr lang="en-US" sz="12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C73682-4471-E85F-177E-1E190842994C}"/>
              </a:ext>
            </a:extLst>
          </p:cNvPr>
          <p:cNvSpPr txBox="1"/>
          <p:nvPr/>
        </p:nvSpPr>
        <p:spPr>
          <a:xfrm>
            <a:off x="601102" y="1716570"/>
            <a:ext cx="68194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253B96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Share your name and agency you represent.</a:t>
            </a:r>
          </a:p>
          <a:p>
            <a:endParaRPr lang="en-US" sz="2200" dirty="0">
              <a:solidFill>
                <a:schemeClr val="bg1"/>
              </a:solidFill>
              <a:latin typeface="Gentona Book" pitchFamily="2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7CDE973-F0FC-A8F6-2625-22FEDEBBBF29}"/>
              </a:ext>
            </a:extLst>
          </p:cNvPr>
          <p:cNvSpPr txBox="1"/>
          <p:nvPr/>
        </p:nvSpPr>
        <p:spPr>
          <a:xfrm>
            <a:off x="601102" y="755238"/>
            <a:ext cx="645748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000" b="1" spc="-150" dirty="0">
                <a:solidFill>
                  <a:srgbClr val="253B9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introduction</a:t>
            </a:r>
          </a:p>
        </p:txBody>
      </p:sp>
    </p:spTree>
    <p:extLst>
      <p:ext uri="{BB962C8B-B14F-4D97-AF65-F5344CB8AC3E}">
        <p14:creationId xmlns:p14="http://schemas.microsoft.com/office/powerpoint/2010/main" val="5407802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95F8A1-9559-49C1-E1D9-5D0984471A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9FD31D4-4FEB-9F05-B14D-E4ED7A6CA0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41165" y="79943"/>
            <a:ext cx="2141034" cy="214103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B5CB86D-F05F-71E1-77F5-B39497284D03}"/>
              </a:ext>
            </a:extLst>
          </p:cNvPr>
          <p:cNvSpPr txBox="1"/>
          <p:nvPr/>
        </p:nvSpPr>
        <p:spPr>
          <a:xfrm>
            <a:off x="1" y="2413557"/>
            <a:ext cx="4695986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0" b="1" spc="-150" dirty="0">
                <a:solidFill>
                  <a:schemeClr val="bg1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1896566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EF80B7-2D1C-CB6E-8AD6-DD9E747AA9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8E330A5-B9FE-0664-A77B-979D093CBD2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1176BF2-C211-9DC9-4E01-962E6A0BF4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5032" y="3792585"/>
            <a:ext cx="2118868" cy="211886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30F4ABA-E359-BB84-0264-4DB15D3DD61F}"/>
              </a:ext>
            </a:extLst>
          </p:cNvPr>
          <p:cNvSpPr txBox="1"/>
          <p:nvPr/>
        </p:nvSpPr>
        <p:spPr>
          <a:xfrm>
            <a:off x="746205" y="6268953"/>
            <a:ext cx="3937304" cy="4582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UFCC  Agency Training and Information Session</a:t>
            </a:r>
          </a:p>
          <a:p>
            <a:endParaRPr lang="en-US" sz="1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09339A-1983-FEA2-CA39-061A6082FE6B}"/>
              </a:ext>
            </a:extLst>
          </p:cNvPr>
          <p:cNvSpPr txBox="1"/>
          <p:nvPr/>
        </p:nvSpPr>
        <p:spPr>
          <a:xfrm>
            <a:off x="601101" y="755238"/>
            <a:ext cx="70860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spc="-150" dirty="0">
                <a:solidFill>
                  <a:srgbClr val="253B9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by the </a:t>
            </a:r>
            <a:r>
              <a:rPr lang="en-US" sz="6000" b="1" spc="-150" dirty="0">
                <a:solidFill>
                  <a:srgbClr val="253B96"/>
                </a:solidFill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numbers</a:t>
            </a:r>
          </a:p>
        </p:txBody>
      </p:sp>
    </p:spTree>
    <p:extLst>
      <p:ext uri="{BB962C8B-B14F-4D97-AF65-F5344CB8AC3E}">
        <p14:creationId xmlns:p14="http://schemas.microsoft.com/office/powerpoint/2010/main" val="37271198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3CFE95D-1748-6040-1E0A-197F49F890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F74B01A-EA05-6870-B09B-B9D519DA3EB6}"/>
              </a:ext>
            </a:extLst>
          </p:cNvPr>
          <p:cNvSpPr txBox="1"/>
          <p:nvPr/>
        </p:nvSpPr>
        <p:spPr>
          <a:xfrm>
            <a:off x="0" y="5741335"/>
            <a:ext cx="1219200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  <a:effectLst/>
                <a:latin typeface="Noto Sans" panose="020B0502040504020204" pitchFamily="34" charset="0"/>
                <a:ea typeface="Noto Sans" panose="020B0502040504020204" pitchFamily="34" charset="0"/>
                <a:cs typeface="Noto Sans" panose="020B0502040504020204" pitchFamily="34" charset="0"/>
              </a:rPr>
              <a:t>UFCC  Agency Training and Information Session</a:t>
            </a:r>
          </a:p>
          <a:p>
            <a:pPr algn="ctr"/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285610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13977</TotalTime>
  <Words>43</Words>
  <Application>Microsoft Macintosh PowerPoint</Application>
  <PresentationFormat>Widescreen</PresentationFormat>
  <Paragraphs>10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Gentona Book</vt:lpstr>
      <vt:lpstr>Noto Sans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Shannon Paulin</dc:creator>
  <cp:lastModifiedBy>Shannon Paulin</cp:lastModifiedBy>
  <cp:revision>235</cp:revision>
  <dcterms:created xsi:type="dcterms:W3CDTF">2019-09-18T13:22:50Z</dcterms:created>
  <dcterms:modified xsi:type="dcterms:W3CDTF">2026-07-09T17:07:47Z</dcterms:modified>
</cp:coreProperties>
</file>